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66" d="100"/>
          <a:sy n="66" d="100"/>
        </p:scale>
        <p:origin x="7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005064"/>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316473665"/>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dirty="0"/>
                        <a:t>yyyy-mm-dd</a:t>
                      </a:r>
                      <a:endParaRPr lang="en-IN"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36764</TotalTime>
  <Words>56072</Words>
  <Application>Microsoft Office PowerPoint</Application>
  <PresentationFormat>Widescreen</PresentationFormat>
  <Paragraphs>7144</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8279</cp:revision>
  <dcterms:created xsi:type="dcterms:W3CDTF">2015-10-09T06:09:34Z</dcterms:created>
  <dcterms:modified xsi:type="dcterms:W3CDTF">2021-05-03T04:23:44Z</dcterms:modified>
</cp:coreProperties>
</file>